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2" r:id="rId5"/>
    <p:sldId id="26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138F2-9AA2-45A1-8107-CDC4EA39E183}" v="6" dt="2020-04-28T13:26:07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man Aksoy" userId="9f0a92d2-10f7-4d17-844e-b01e9be0e96e" providerId="ADAL" clId="{1C3138F2-9AA2-45A1-8107-CDC4EA39E183}"/>
    <pc:docChg chg="modSld">
      <pc:chgData name="Selman Aksoy" userId="9f0a92d2-10f7-4d17-844e-b01e9be0e96e" providerId="ADAL" clId="{1C3138F2-9AA2-45A1-8107-CDC4EA39E183}" dt="2020-04-28T13:26:07.934" v="4" actId="207"/>
      <pc:docMkLst>
        <pc:docMk/>
      </pc:docMkLst>
      <pc:sldChg chg="modSp">
        <pc:chgData name="Selman Aksoy" userId="9f0a92d2-10f7-4d17-844e-b01e9be0e96e" providerId="ADAL" clId="{1C3138F2-9AA2-45A1-8107-CDC4EA39E183}" dt="2020-04-28T13:26:07.934" v="4" actId="207"/>
        <pc:sldMkLst>
          <pc:docMk/>
          <pc:sldMk cId="3626229096" sldId="262"/>
        </pc:sldMkLst>
        <pc:spChg chg="mod">
          <ac:chgData name="Selman Aksoy" userId="9f0a92d2-10f7-4d17-844e-b01e9be0e96e" providerId="ADAL" clId="{1C3138F2-9AA2-45A1-8107-CDC4EA39E183}" dt="2020-04-28T13:26:07.934" v="4" actId="207"/>
          <ac:spMkLst>
            <pc:docMk/>
            <pc:sldMk cId="3626229096" sldId="262"/>
            <ac:spMk id="3" creationId="{AA25EFE5-560F-4FDD-9B95-43DBEDA2AE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52C9-DBEB-44B7-A389-79E8DF5B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D103B-1475-4F9D-8BCF-5D4D855AB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DE3A-D8A0-41A0-B361-7965CF2C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1FC2-5E4A-4F49-9C29-194BE271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34BD2-D686-4CC5-B3ED-CE662393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6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D6A4-0A2A-43C7-BCFE-AB9C7B74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4E612-7059-4906-9272-77C668A12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BC40-65B3-4A6F-8A4F-1536D208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91A06-FD19-480D-8117-A16BD50B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6D1F5-C05E-492F-97DE-CE334C55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4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93AFCE-4511-488D-820D-E43A3782F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16DAF-4C69-4DD2-AD23-74A065C3A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225F5-34F8-4B16-BF14-38BEB0F0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221A3-DAC8-464F-8024-609D81D3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A42E3-3DF3-4EAD-97D3-256D1ED9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4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B6F0-8A8C-4AFD-AF74-F4AC9F65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2F3CC-7D73-4F06-801F-BF511568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8FC12-D17A-42CF-B1D7-39B16F2E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52587-0E37-4F52-934C-3BFE9580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3F4BC-4C3E-4FA6-AB02-700CCB57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2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7812-CE5D-4AE2-A408-63B9223D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E053E-DE54-47C1-94E8-9FA1206D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FAC4E-5ED7-46F4-B572-3E85F136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01A5-AFA4-4B52-B7CD-2E10C14E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A7D46-F25C-4A4D-A83C-0C6DC54F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14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2294-4E82-4278-AAE3-6222A9B5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32C8-C431-46E1-959E-C903DCA00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78F85-C629-48A3-952F-2C0039CC9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25E2C-BC52-420C-9D71-683D07FD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5BCFB-CA07-4600-A80F-FCEB9E73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693A-EEE7-44C7-A63D-F2C54B7D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5C9C-7806-4175-96DA-41F3A0E1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22402-D0A9-410A-867E-F291E916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7353D-11E8-40C9-8338-CE2115FD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72E23-2118-4663-ACA2-870B01A11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8679E-1779-4299-9B64-824F33968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EAC52-01F1-4D7B-910F-DB270D34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5D6B9-13F3-4372-9DD8-D9101E0A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3D6E1-B420-4675-B206-F4A559BB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E456-29BA-45D2-82AA-970EBC38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4D01F-59AF-43A0-AC6E-E767812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0C4CE-BC76-4071-A45B-2817DD40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20216-14E2-40AF-AEEC-C11E2F07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89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393A2-CAB8-4A51-9E16-80C615C4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41BF5-51F6-46C6-85C7-A744AAFA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EFB62-C8F5-4DBB-A558-63A5B398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20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DD81-33BB-4D5B-9D7E-82297457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3957-F4D1-4568-BEB8-3B4C827A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0F442-3903-4BD7-8CE9-34BE439B9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D526C-2637-45C0-A7A8-C954EDF4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7B7EF-9716-41E0-96DA-AA61F6FE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D2BE7-AFDF-4E94-990B-B9A584B2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4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F071B-2267-41BC-9B84-3D36721C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4CC80-0050-4A0E-BC71-C61C5E65D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8ABE9-88C6-4986-AE9E-EF08733FF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2339F-D783-46B9-A2CF-53D2B557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18381-2939-44DA-967D-2A814397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A2F90-5984-4025-AFD9-D6D9CA31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D606C-0ED1-4162-8228-4D57F759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7BE57-FF20-46B4-8541-A46AA899B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2C08-EC91-482D-A000-E097D526A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78771-ED71-4E7F-AD7C-9F68233DC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968EC-4B00-4184-AF27-CF6C76557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28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itly.com/rosettadene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5C76F8-83A8-4153-85F0-C63EDEEF160F}"/>
              </a:ext>
            </a:extLst>
          </p:cNvPr>
          <p:cNvSpPr txBox="1"/>
          <p:nvPr/>
        </p:nvSpPr>
        <p:spPr>
          <a:xfrm>
            <a:off x="731520" y="1115568"/>
            <a:ext cx="3364992" cy="2843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Rosetta Stone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Mobil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Uygulama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Erişim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Basamakları</a:t>
            </a:r>
            <a:endParaRPr lang="en-US" sz="3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rosetta stone mobile">
            <a:extLst>
              <a:ext uri="{FF2B5EF4-FFF2-40B4-BE49-F238E27FC236}">
                <a16:creationId xmlns:a16="http://schemas.microsoft.com/office/drawing/2014/main" id="{15DF6F58-1655-4E5A-AE2B-C340830A6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2374" y="2008757"/>
            <a:ext cx="5020074" cy="32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164A8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3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Uygulamanın İndirilmesi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/>
          </a:bodyPr>
          <a:lstStyle/>
          <a:p>
            <a:pPr marL="182880">
              <a:lnSpc>
                <a:spcPct val="150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Apple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App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Android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Google Play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‘Rosetta Stone’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arayınız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‘Learn Languages: Rosetta Stone’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indiriniz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UYGULAMAYI HENÜZ AÇMAYINIZ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42EBABE-9A7F-477B-B687-AF29D9AFD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152" y="1251669"/>
            <a:ext cx="3461955" cy="43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08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Erişim ve </a:t>
            </a:r>
            <a:br>
              <a:rPr lang="tr-TR" sz="2800" b="1" dirty="0"/>
            </a:br>
            <a:r>
              <a:rPr lang="tr-TR" sz="2800" b="1" dirty="0"/>
              <a:t>Kullanıcı Adı / Şifre Oluşturma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Bilgisayarınızdan aşağıdaki erişim linkine tıklayarak giriş yapın.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https://bitly.com/rosettadeneme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Karşınıza gelen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ekrandan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Rosetta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Stone’a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girişlerde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kullanacağınız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kurumsal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posta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adresiniz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şifre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nizi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oluşturunuz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çalışmak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dili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Ekranın sağ üst köşesinden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arayüz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dilini değiştirebilirsiniz.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F1AA9-B7C8-41F3-A663-F3111BD59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794" y="1630868"/>
            <a:ext cx="6104738" cy="389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6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Uygulamaya Giriş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2414726"/>
            <a:ext cx="4136994" cy="42435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Her zaman ve her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yerden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öğrenmeye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başlayabilirsiniz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girişleri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doğrudan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uygulama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üzerinden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gerçekleştirebilirsiniz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değiştirmek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2 – 5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adımlarını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tekrar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yapmanız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gerekmektedir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Sırasıyla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“Sign In” ve “Work or School”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butonlarına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bastıktan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adımda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oluşturduğunuz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kullanıcı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şifrenizi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Eğer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otomatik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kaydetmediyse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de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bilgisine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ihtiyacınız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olacaktır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Deneme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sürümlerinde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alanına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ns240700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‘Sign In’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butonuna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tıklayınız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EE81D0-C78D-402D-8D5B-95EA8AE5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267" y="719017"/>
            <a:ext cx="6778023" cy="26526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149321-96EC-46B3-B836-B38CB51EF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844" y="3458803"/>
            <a:ext cx="4654297" cy="275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29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>
            <a:extLst>
              <a:ext uri="{FF2B5EF4-FFF2-40B4-BE49-F238E27FC236}">
                <a16:creationId xmlns:a16="http://schemas.microsoft.com/office/drawing/2014/main" id="{3B5D402F-75A6-4793-BC55-1CC73C35E0A4}"/>
              </a:ext>
            </a:extLst>
          </p:cNvPr>
          <p:cNvSpPr txBox="1">
            <a:spLocks/>
          </p:cNvSpPr>
          <p:nvPr/>
        </p:nvSpPr>
        <p:spPr>
          <a:xfrm>
            <a:off x="838200" y="2340430"/>
            <a:ext cx="4245429" cy="220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TEŞEKKÜRLER!</a:t>
            </a:r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926875-27FF-4BEE-AFA8-B52833492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115" y="1566048"/>
            <a:ext cx="5466806" cy="2476951"/>
          </a:xfrm>
          <a:prstGeom prst="rect">
            <a:avLst/>
          </a:prstGeom>
        </p:spPr>
      </p:pic>
      <p:sp>
        <p:nvSpPr>
          <p:cNvPr id="139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1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2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180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Uygulamanın İndirilmesi</vt:lpstr>
      <vt:lpstr>Erişim ve  Kullanıcı Adı / Şifre Oluşturma</vt:lpstr>
      <vt:lpstr>Uygulamaya Giriş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Selman Aksoy</dc:creator>
  <cp:lastModifiedBy>Selman Aksoy</cp:lastModifiedBy>
  <cp:revision>4</cp:revision>
  <dcterms:created xsi:type="dcterms:W3CDTF">2020-04-20T13:16:14Z</dcterms:created>
  <dcterms:modified xsi:type="dcterms:W3CDTF">2021-03-05T06:51:28Z</dcterms:modified>
</cp:coreProperties>
</file>